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46" d="100"/>
          <a:sy n="46" d="100"/>
        </p:scale>
        <p:origin x="97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mela Weightman" userId="9d2ff3e3-b092-49ae-8cc9-3e75be3f073b" providerId="ADAL" clId="{9682281B-7299-426C-A8DA-0577C432CE4A}"/>
    <pc:docChg chg="delSld">
      <pc:chgData name="Pamela Weightman" userId="9d2ff3e3-b092-49ae-8cc9-3e75be3f073b" providerId="ADAL" clId="{9682281B-7299-426C-A8DA-0577C432CE4A}" dt="2024-11-05T12:38:42.031" v="0" actId="2696"/>
      <pc:docMkLst>
        <pc:docMk/>
      </pc:docMkLst>
      <pc:sldChg chg="del">
        <pc:chgData name="Pamela Weightman" userId="9d2ff3e3-b092-49ae-8cc9-3e75be3f073b" providerId="ADAL" clId="{9682281B-7299-426C-A8DA-0577C432CE4A}" dt="2024-11-05T12:38:42.031" v="0" actId="2696"/>
        <pc:sldMkLst>
          <pc:docMk/>
          <pc:sldMk cId="2002981051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56FC5-15C9-4490-94B3-7832358B7EE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94B3D-2E68-42D8-9457-B43EA8F92E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777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8c38e3bf5d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8c38e3bf5d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3855B-8BB2-29A9-7165-57B04285D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C3F67-7513-F6FA-3555-1203955C2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0BB56-3759-182F-8344-36320D1D8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13E1B-2363-C36B-F3EA-B467D747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F4F83-EA47-9DBA-ED90-B7981B58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191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CF62-C442-5C90-D51C-BFC68EFAD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A8836-2C7D-F684-2953-50F5AE859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1D8BB-C825-A3F5-8D50-2C3357980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58C0B-DAEE-5663-350B-A7FE06FF3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F4F4D-3BBC-10E0-8791-06D07D8D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9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067356-D879-9520-6941-954162CBC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9E2E90-D7A5-4F74-9A11-41DE6A1B3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7848-8C62-68CA-30F1-93C498C81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3EB68-98E9-DB80-E8A0-14DC4D419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D503E-981E-2145-F699-3689E6735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74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ata - option 2">
  <p:cSld name="Data - option 2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/>
          <p:nvPr/>
        </p:nvSpPr>
        <p:spPr>
          <a:xfrm>
            <a:off x="8100600" y="1635800"/>
            <a:ext cx="3160800" cy="4564400"/>
          </a:xfrm>
          <a:prstGeom prst="rect">
            <a:avLst/>
          </a:prstGeom>
          <a:noFill/>
          <a:ln w="28575" cap="flat" cmpd="sng">
            <a:solidFill>
              <a:srgbClr val="9A1D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9A1D4E"/>
              </a:solidFill>
            </a:endParaRPr>
          </a:p>
        </p:txBody>
      </p:sp>
      <p:sp>
        <p:nvSpPr>
          <p:cNvPr id="91" name="Google Shape;91;p22"/>
          <p:cNvSpPr/>
          <p:nvPr/>
        </p:nvSpPr>
        <p:spPr>
          <a:xfrm>
            <a:off x="4515600" y="1635800"/>
            <a:ext cx="3160800" cy="4564400"/>
          </a:xfrm>
          <a:prstGeom prst="rect">
            <a:avLst/>
          </a:prstGeom>
          <a:noFill/>
          <a:ln w="28575" cap="flat" cmpd="sng">
            <a:solidFill>
              <a:srgbClr val="9A1D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9A1D4E"/>
              </a:solidFill>
            </a:endParaRPr>
          </a:p>
        </p:txBody>
      </p:sp>
      <p:sp>
        <p:nvSpPr>
          <p:cNvPr id="92" name="Google Shape;92;p22"/>
          <p:cNvSpPr/>
          <p:nvPr/>
        </p:nvSpPr>
        <p:spPr>
          <a:xfrm>
            <a:off x="804333" y="1635800"/>
            <a:ext cx="3160800" cy="4564400"/>
          </a:xfrm>
          <a:prstGeom prst="rect">
            <a:avLst/>
          </a:prstGeom>
          <a:noFill/>
          <a:ln w="28575" cap="flat" cmpd="sng">
            <a:solidFill>
              <a:srgbClr val="9A1D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9A1D4E"/>
              </a:solidFill>
            </a:endParaRPr>
          </a:p>
        </p:txBody>
      </p:sp>
      <p:sp>
        <p:nvSpPr>
          <p:cNvPr id="93" name="Google Shape;93;p22"/>
          <p:cNvSpPr txBox="1">
            <a:spLocks noGrp="1"/>
          </p:cNvSpPr>
          <p:nvPr>
            <p:ph type="title"/>
          </p:nvPr>
        </p:nvSpPr>
        <p:spPr>
          <a:xfrm>
            <a:off x="815767" y="588100"/>
            <a:ext cx="10529600" cy="8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2"/>
          <p:cNvSpPr txBox="1">
            <a:spLocks noGrp="1"/>
          </p:cNvSpPr>
          <p:nvPr>
            <p:ph type="body" idx="1"/>
          </p:nvPr>
        </p:nvSpPr>
        <p:spPr>
          <a:xfrm>
            <a:off x="1062367" y="3613967"/>
            <a:ext cx="2635200" cy="25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95" name="Google Shape;95;p22"/>
          <p:cNvSpPr txBox="1">
            <a:spLocks noGrp="1"/>
          </p:cNvSpPr>
          <p:nvPr>
            <p:ph type="body" idx="2"/>
          </p:nvPr>
        </p:nvSpPr>
        <p:spPr>
          <a:xfrm>
            <a:off x="4778400" y="3613967"/>
            <a:ext cx="2635200" cy="25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3"/>
          </p:nvPr>
        </p:nvSpPr>
        <p:spPr>
          <a:xfrm>
            <a:off x="8363400" y="3613967"/>
            <a:ext cx="2635200" cy="25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599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39ADD-5577-F708-006A-C161D3A83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62A97-C98A-E36E-4877-8A5686DBC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AA5A4-CBA3-CBA6-CC47-AA65EC093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9125D-748D-9B1B-893A-3C5F9CD0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F0F84-AB42-8118-84BC-B1E41225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9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2AB6-38A7-612A-A720-A7F0FE8F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51CC4-2F55-94A8-3190-8F71A9439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79422-9C59-E427-B4A1-0B23483D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54E06-C089-097F-BA3B-78722A1B5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8545E-123C-0149-3E6B-FDDD444ED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48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305BC-C9BE-9999-DB26-3B0D99EA1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4CCA4-26A0-01B7-4003-879C87206A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DE4A8-87CC-9BA8-7E91-6ADC67F3D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965D8-316D-3CB3-033F-E8707AE9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E7D56-7378-A2BF-0AD8-4DFCA100C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B4479-E2F3-F790-0A43-E30FA6C7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34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A68A9-AF21-8288-3FBA-A4D0A8283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A50CC-E9B9-6481-A0AB-A79FB0BBD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B7ED0-4760-7863-BFF7-561F38856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04ED2D-CC18-F5D0-B34D-378E1E2D3C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62A159-B60C-506E-5627-ABF4A7475D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8477A2-9165-8F09-016D-C0EBD5F2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7EDB2C-8A30-EC59-DFC9-60B4E3EC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5D436B-0745-FBDA-52DD-7EFECFB75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20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86F5-F10E-6EAB-BCDD-5E70C46A3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9103CB-1CDD-7D90-F553-E20357D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1EC6E1-436F-57A5-647E-4EC8D3AB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2DB42-06C4-A7AA-7437-0F1EBD3A3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68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99FFA1-E444-C239-8E9E-F649060EA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4109FA-3EE4-DCF3-BEA1-D9D7C4F18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C1833-DD9E-2792-85D7-A147EF945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51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B2CE-094B-0009-CFF6-71AA91F9C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FD1B2-B5E1-6A9C-C41F-9779A87D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957BC-3F33-EC26-FF5B-31D9CBBC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F22E5-F195-A51C-FD2B-6303DD0F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DABFF3-09ED-0C61-3F8B-59C10A92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0173B-4983-2D85-12AB-0B43B396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93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E3BB5-555B-9F98-D12C-D2B7294C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4FF9AF-F2FB-1191-AEDB-DA47D03A81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8C6C1-500B-19D4-DAB3-D813FC324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082BB-AC1D-2779-2C5E-EDA23172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90CF2-A839-3EAB-435F-7212F239F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F4530-A038-767B-BDEE-7C8C00E67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57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10A164-2807-BFFC-8E57-13FB16B3E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BCA99-51FE-7092-39A5-AE3F8599B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7BB56-8475-6FE5-809F-9AC6BF753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42C9F-E25E-40C9-9EDF-691A9AF52AF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5D26F-8AF3-08FB-2352-3EA927DC8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A7956-F216-832E-7C5A-9259B7F45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1AF018-72BF-4BBD-B7F8-78032C7A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24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5"/>
          <p:cNvSpPr txBox="1">
            <a:spLocks noGrp="1"/>
          </p:cNvSpPr>
          <p:nvPr>
            <p:ph type="body" idx="1"/>
          </p:nvPr>
        </p:nvSpPr>
        <p:spPr>
          <a:xfrm>
            <a:off x="1062367" y="3613967"/>
            <a:ext cx="2635200" cy="250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GB"/>
              <a:t>Don’t be rushed to sign up to financial opportunities, even if you think you might miss out on a good deal</a:t>
            </a:r>
            <a:endParaRPr/>
          </a:p>
        </p:txBody>
      </p:sp>
      <p:sp>
        <p:nvSpPr>
          <p:cNvPr id="159" name="Google Shape;159;p35"/>
          <p:cNvSpPr txBox="1">
            <a:spLocks noGrp="1"/>
          </p:cNvSpPr>
          <p:nvPr>
            <p:ph type="title"/>
          </p:nvPr>
        </p:nvSpPr>
        <p:spPr>
          <a:xfrm>
            <a:off x="815767" y="588100"/>
            <a:ext cx="10529600" cy="80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GB"/>
              <a:t>Our top 3 messages to consumers</a:t>
            </a:r>
            <a:endParaRPr/>
          </a:p>
        </p:txBody>
      </p:sp>
      <p:sp>
        <p:nvSpPr>
          <p:cNvPr id="160" name="Google Shape;160;p35"/>
          <p:cNvSpPr txBox="1">
            <a:spLocks noGrp="1"/>
          </p:cNvSpPr>
          <p:nvPr>
            <p:ph type="body" idx="2"/>
          </p:nvPr>
        </p:nvSpPr>
        <p:spPr>
          <a:xfrm>
            <a:off x="4778400" y="3613967"/>
            <a:ext cx="2635200" cy="250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GB"/>
              <a:t>Do not provide personal details or bank details straight away.</a:t>
            </a:r>
            <a:endParaRPr/>
          </a:p>
        </p:txBody>
      </p:sp>
      <p:sp>
        <p:nvSpPr>
          <p:cNvPr id="161" name="Google Shape;161;p35"/>
          <p:cNvSpPr txBox="1">
            <a:spLocks noGrp="1"/>
          </p:cNvSpPr>
          <p:nvPr>
            <p:ph type="body" idx="3"/>
          </p:nvPr>
        </p:nvSpPr>
        <p:spPr>
          <a:xfrm>
            <a:off x="8363400" y="3613967"/>
            <a:ext cx="2635200" cy="250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GB"/>
              <a:t>The Financial Services Register can confirm if companies or individuals are legitimate</a:t>
            </a:r>
            <a:endParaRPr/>
          </a:p>
        </p:txBody>
      </p:sp>
      <p:pic>
        <p:nvPicPr>
          <p:cNvPr id="162" name="Google Shape;162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5834" y="1848701"/>
            <a:ext cx="1580300" cy="158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43252" y="1802134"/>
            <a:ext cx="1673433" cy="16734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3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844285" y="1802134"/>
            <a:ext cx="1673433" cy="16734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244C333BA29D418B18EA5EB2DABBE1" ma:contentTypeVersion="16" ma:contentTypeDescription="Create a new document." ma:contentTypeScope="" ma:versionID="42c87506f2b8522d9f0085301e51d74c">
  <xsd:schema xmlns:xsd="http://www.w3.org/2001/XMLSchema" xmlns:xs="http://www.w3.org/2001/XMLSchema" xmlns:p="http://schemas.microsoft.com/office/2006/metadata/properties" xmlns:ns2="cc9885fb-9ee2-46ef-b11b-08b7264d8855" xmlns:ns3="0862de27-bf98-42c3-9af4-81ee2ef416fb" targetNamespace="http://schemas.microsoft.com/office/2006/metadata/properties" ma:root="true" ma:fieldsID="0e15141dcade9613dae9c55aef3af703" ns2:_="" ns3:_="">
    <xsd:import namespace="cc9885fb-9ee2-46ef-b11b-08b7264d8855"/>
    <xsd:import namespace="0862de27-bf98-42c3-9af4-81ee2ef416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885fb-9ee2-46ef-b11b-08b7264d88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6d91010-7741-4787-973f-69774252c9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2de27-bf98-42c3-9af4-81ee2ef416f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56dd7ec-326e-4980-a81e-dedf42258df8}" ma:internalName="TaxCatchAll" ma:showField="CatchAllData" ma:web="daf73c4e-cbb0-445b-83e3-9ad6edd443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862de27-bf98-42c3-9af4-81ee2ef416fb" xsi:nil="true"/>
    <lcf76f155ced4ddcb4097134ff3c332f xmlns="cc9885fb-9ee2-46ef-b11b-08b7264d885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3DBE05-1948-4E07-85F3-E11F243E55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D9C216-59DF-45CC-82B2-1BE13626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885fb-9ee2-46ef-b11b-08b7264d8855"/>
    <ds:schemaRef ds:uri="0862de27-bf98-42c3-9af4-81ee2ef416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139769-E428-4901-998A-8C54147BE6BE}">
  <ds:schemaRefs>
    <ds:schemaRef ds:uri="http://schemas.microsoft.com/office/2006/metadata/properties"/>
    <ds:schemaRef ds:uri="http://schemas.microsoft.com/office/infopath/2007/PartnerControls"/>
    <ds:schemaRef ds:uri="0862de27-bf98-42c3-9af4-81ee2ef416fb"/>
    <ds:schemaRef ds:uri="cc9885fb-9ee2-46ef-b11b-08b7264d885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Our top 3 messages to consumers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Pamela Weightman</dc:creator>
  <cp:lastModifiedBy>Pamela Weightman</cp:lastModifiedBy>
  <cp:revision>1</cp:revision>
  <dcterms:created xsi:type="dcterms:W3CDTF">2024-11-05T12:36:29Z</dcterms:created>
  <dcterms:modified xsi:type="dcterms:W3CDTF">2024-11-05T12:38:44Z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0x010100B9244C333BA29D418B18EA5EB2DABBE1</vt:lpwstr>
  </property>
</Properties>
</file>